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6EF54-5AE4-4163-B825-5F4E7942F725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C21E-83EB-4007-83AC-A722C4E16D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DA4C84-3583-412D-AE1A-4A30BAF64CE6}" type="datetimeFigureOut">
              <a:rPr lang="en-US" smtClean="0"/>
              <a:pPr/>
              <a:t>20-Mar-23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1BA5D5-2A68-4C7A-A4E8-62E2C453A8B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371600"/>
            <a:ext cx="7239000" cy="1066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Public Speaking Skill</a:t>
            </a:r>
            <a:endParaRPr lang="en-US" dirty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By 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Kuldip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Rajib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Ahmed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Assistant Professor 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Department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Education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Hatsingimari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College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Restate thee Subject.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Summarize the key points.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Give a statement of the conclusion.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Main Message.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305800" cy="990600"/>
          </a:xfrm>
        </p:spPr>
        <p:txBody>
          <a:bodyPr/>
          <a:lstStyle/>
          <a:p>
            <a:r>
              <a:rPr lang="en-US" dirty="0" smtClean="0"/>
              <a:t>                 THANK YOU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INTRUDUCTION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    </a:t>
            </a:r>
          </a:p>
          <a:p>
            <a:pPr>
              <a:buNone/>
            </a:pPr>
            <a:r>
              <a:rPr lang="en-US" sz="3200" dirty="0" smtClean="0"/>
              <a:t>	Public  Speaking is a process, an act and an art of making a speech before an audience. The process of speaking to a group of people in a structured, deliberate manner intended to inform, influence or certain the listener's. </a:t>
            </a:r>
            <a:endParaRPr lang="en-US" sz="3200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Public Speaking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1 . Development of democracy in Athens gave birth to sophism</a:t>
            </a:r>
          </a:p>
          <a:p>
            <a:r>
              <a:rPr lang="en-US" sz="3200" dirty="0" smtClean="0"/>
              <a:t>2. Sophism lead to logical reasoning that leads    to arguments.</a:t>
            </a:r>
          </a:p>
          <a:p>
            <a:r>
              <a:rPr lang="en-US" sz="3200" dirty="0" smtClean="0"/>
              <a:t>3. In order to </a:t>
            </a:r>
            <a:r>
              <a:rPr lang="en-US" sz="3200" dirty="0" err="1" smtClean="0"/>
              <a:t>persuide</a:t>
            </a:r>
            <a:r>
              <a:rPr lang="en-US" sz="3200" dirty="0" smtClean="0"/>
              <a:t> people  the Art of rhetoric or oratory  developed</a:t>
            </a:r>
            <a:endParaRPr lang="en-U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Prepare a public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Things that precedes writing a speech</a:t>
            </a:r>
          </a:p>
          <a:p>
            <a:pPr>
              <a:buNone/>
            </a:pPr>
            <a:r>
              <a:rPr lang="en-US" dirty="0" smtClean="0"/>
              <a:t>• Meditate upon  the topic</a:t>
            </a:r>
          </a:p>
          <a:p>
            <a:pPr>
              <a:buNone/>
            </a:pPr>
            <a:r>
              <a:rPr lang="en-US" dirty="0" smtClean="0"/>
              <a:t>• Collect various dimensions of the topic through:-</a:t>
            </a:r>
          </a:p>
          <a:p>
            <a:pPr marL="514350" indent="-514350">
              <a:buNone/>
            </a:pPr>
            <a:r>
              <a:rPr lang="en-US" dirty="0" smtClean="0"/>
              <a:t>1.  Our own experience</a:t>
            </a:r>
          </a:p>
          <a:p>
            <a:pPr marL="514350" indent="-514350">
              <a:buNone/>
            </a:pPr>
            <a:r>
              <a:rPr lang="en-US" dirty="0" smtClean="0"/>
              <a:t>2.  Famous scholars and books</a:t>
            </a:r>
          </a:p>
          <a:p>
            <a:pPr marL="514350" indent="-514350">
              <a:buNone/>
            </a:pPr>
            <a:r>
              <a:rPr lang="en-US" dirty="0" smtClean="0"/>
              <a:t>3.  Websites</a:t>
            </a:r>
          </a:p>
          <a:p>
            <a:pPr marL="514350" indent="-514350">
              <a:buNone/>
            </a:pPr>
            <a:r>
              <a:rPr lang="en-US" dirty="0" smtClean="0"/>
              <a:t>4.  Discussions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Public Speaking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Illustration- Verbal and non-verbal or visual illustration :-</a:t>
            </a:r>
          </a:p>
          <a:p>
            <a:r>
              <a:rPr lang="en-US" dirty="0" smtClean="0"/>
              <a:t>Voice modulation</a:t>
            </a:r>
          </a:p>
          <a:p>
            <a:r>
              <a:rPr lang="en-US" dirty="0" smtClean="0"/>
              <a:t>The power of pause</a:t>
            </a:r>
          </a:p>
          <a:p>
            <a:r>
              <a:rPr lang="en-US" dirty="0" smtClean="0"/>
              <a:t>Visual Aids</a:t>
            </a:r>
          </a:p>
          <a:p>
            <a:r>
              <a:rPr lang="en-US" dirty="0" smtClean="0"/>
              <a:t>Sense of </a:t>
            </a:r>
            <a:r>
              <a:rPr lang="en-US" dirty="0" err="1" smtClean="0"/>
              <a:t>humour</a:t>
            </a:r>
            <a:endParaRPr lang="en-US" dirty="0" smtClean="0"/>
          </a:p>
          <a:p>
            <a:r>
              <a:rPr lang="en-US" dirty="0" smtClean="0"/>
              <a:t>Articulation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Principles of effective Public Speaking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Principle of Preciseness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Principle of Clarity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Principle of Completeness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Principle of Consciousness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Principle of Adaption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prepare a Public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r>
              <a:rPr lang="en-US" dirty="0" smtClean="0"/>
              <a:t>Meditate the topic</a:t>
            </a:r>
          </a:p>
          <a:p>
            <a:r>
              <a:rPr lang="en-US" dirty="0" smtClean="0"/>
              <a:t>Collect various dimensions of the topic through :- </a:t>
            </a:r>
          </a:p>
          <a:p>
            <a:pPr marL="514350" indent="-514350">
              <a:buAutoNum type="arabicPeriod"/>
            </a:pPr>
            <a:r>
              <a:rPr lang="en-US" dirty="0" smtClean="0"/>
              <a:t>own experience</a:t>
            </a:r>
          </a:p>
          <a:p>
            <a:pPr marL="514350" indent="-514350">
              <a:buAutoNum type="arabicPeriod"/>
            </a:pPr>
            <a:r>
              <a:rPr lang="en-US" dirty="0" smtClean="0"/>
              <a:t>Famous scholars and Books</a:t>
            </a:r>
          </a:p>
          <a:p>
            <a:pPr marL="514350" indent="-514350">
              <a:buAutoNum type="arabicPeriod"/>
            </a:pPr>
            <a:r>
              <a:rPr lang="en-US" dirty="0" smtClean="0"/>
              <a:t>Websites</a:t>
            </a:r>
          </a:p>
          <a:p>
            <a:pPr marL="514350" indent="-514350">
              <a:buAutoNum type="arabicPeriod"/>
            </a:pPr>
            <a:r>
              <a:rPr lang="en-US" dirty="0" smtClean="0"/>
              <a:t>Discussion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Framing a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Introduction- Gain attention in the opening it can be done by</a:t>
            </a:r>
          </a:p>
          <a:p>
            <a:pPr marL="514350" indent="-514350">
              <a:buAutoNum type="arabicPeriod"/>
            </a:pPr>
            <a:r>
              <a:rPr lang="en-US" dirty="0" smtClean="0"/>
              <a:t>Humor</a:t>
            </a:r>
          </a:p>
          <a:p>
            <a:pPr marL="514350" indent="-514350">
              <a:buAutoNum type="arabicPeriod"/>
            </a:pPr>
            <a:r>
              <a:rPr lang="en-US" dirty="0" smtClean="0"/>
              <a:t>Quotations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Questions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Songs</a:t>
            </a:r>
          </a:p>
          <a:p>
            <a:pPr marL="514350" indent="-514350">
              <a:buAutoNum type="arabicPeriod"/>
            </a:pPr>
            <a:r>
              <a:rPr lang="en-US" dirty="0" smtClean="0"/>
              <a:t>Dialogue etc.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Body of the speech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Elaborate the subject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Division the Subject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Emphasis the changes between the Division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Put relevant examples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240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Public Speaking Skill</vt:lpstr>
      <vt:lpstr>  INTRUDUCTION</vt:lpstr>
      <vt:lpstr>Evaluation of Public Speaking</vt:lpstr>
      <vt:lpstr>How to Prepare a public speech</vt:lpstr>
      <vt:lpstr>Components of Public Speaking</vt:lpstr>
      <vt:lpstr>Principles of effective Public Speaking</vt:lpstr>
      <vt:lpstr>How to prepare a Public Speech</vt:lpstr>
      <vt:lpstr>              Framing a speech</vt:lpstr>
      <vt:lpstr>           Body of the speech</vt:lpstr>
      <vt:lpstr>   Conclusion</vt:lpstr>
      <vt:lpstr>               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SPEAKING SKILL</dc:title>
  <dc:creator>PC</dc:creator>
  <cp:lastModifiedBy>PC</cp:lastModifiedBy>
  <cp:revision>30</cp:revision>
  <dcterms:created xsi:type="dcterms:W3CDTF">2023-03-17T13:58:41Z</dcterms:created>
  <dcterms:modified xsi:type="dcterms:W3CDTF">2023-03-20T14:20:52Z</dcterms:modified>
</cp:coreProperties>
</file>